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One365 — система годового B2B-обслуживания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Презентация для агентства Future</a:t>
            </a:r>
          </a:p>
          <a:p>
            <a:r>
              <a:t>Автор: Шалбасова Райгуль Сагидулловна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такое One365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Годовая B2B-модель подписного обслуживания для бизнеса</a:t>
            </a:r>
          </a:p>
          <a:p>
            <a:r>
              <a:t>• Работает в медицине, ресторанах, услугах и др.</a:t>
            </a:r>
          </a:p>
          <a:p>
            <a:r>
              <a:t>• Три уровня: Bronze / Silver / Gold</a:t>
            </a:r>
          </a:p>
          <a:p>
            <a:r>
              <a:t>• Подписка = стабильный доход + клиентская лояльность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Зачем бизнесу подписка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Удержание и возврат клиентов</a:t>
            </a:r>
          </a:p>
          <a:p>
            <a:r>
              <a:t>• Прогнозируемая выручка</a:t>
            </a:r>
          </a:p>
          <a:p>
            <a:r>
              <a:t>• Годовой охват и привязка клиента</a:t>
            </a:r>
          </a:p>
          <a:p>
            <a:r>
              <a:t>• Программа лояльности без CRM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Почему One365 уникален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Не требует CRM или цифровой платформы</a:t>
            </a:r>
          </a:p>
          <a:p>
            <a:r>
              <a:t>• Используется офлайн и онлайн</a:t>
            </a:r>
          </a:p>
          <a:p>
            <a:r>
              <a:t>• Примеры расчётов, шаблоны, бизнес-логика</a:t>
            </a:r>
          </a:p>
          <a:p>
            <a:r>
              <a:t>• Зарегистрировано авторское право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Примеры применения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Стоматология: +64 000 ₸ на одном враче</a:t>
            </a:r>
          </a:p>
          <a:p>
            <a:r>
              <a:t>• Пекарня PAUL: кофе/выпечка/гастрономия</a:t>
            </a:r>
          </a:p>
          <a:p>
            <a:r>
              <a:t>• Детская подписка: Crystal Smile — подарки, чистка, привилегии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Техническое задание — сайт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Страницы: Главная, Как работает, Кейсы, Тарифы, FAQ, Контакты</a:t>
            </a:r>
          </a:p>
          <a:p>
            <a:r>
              <a:t>• Мультиязычность: RU / KZ / EN</a:t>
            </a:r>
          </a:p>
          <a:p>
            <a:r>
              <a:t>• Заявка, адаптивность, WhatsApp-интеграция</a:t>
            </a:r>
          </a:p>
          <a:p>
            <a:r>
              <a:t>• Личный кабинет (на будущее)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Цифровая идентичность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Цвета: белый, бордовый, синий</a:t>
            </a:r>
          </a:p>
          <a:p>
            <a:r>
              <a:t>• Шрифты: современный sans-serif</a:t>
            </a:r>
          </a:p>
          <a:p>
            <a:r>
              <a:t>• Визуал: минимализм, деловой стиль</a:t>
            </a:r>
          </a:p>
          <a:p>
            <a:r>
              <a:t>• Подключение Taplink + соцсети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Instagram &amp; Facebook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Посты: кейсы, выгоды, отзывы, до/после</a:t>
            </a:r>
          </a:p>
          <a:p>
            <a:r>
              <a:t>• Сторис: польза подписки, закулисье</a:t>
            </a:r>
          </a:p>
          <a:p>
            <a:r>
              <a:t>• Reels: врачи, клиенты, эффект</a:t>
            </a:r>
          </a:p>
          <a:p>
            <a:r>
              <a:t>• WhatsApp и Taplink — в один клик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Авторское право и защита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Свидетельство на платформу One365</a:t>
            </a:r>
          </a:p>
          <a:p>
            <a:r>
              <a:t>• Производное произведение — бизнес-модель</a:t>
            </a:r>
          </a:p>
          <a:p>
            <a:r>
              <a:t>• Подготовка патента и товарного знака</a:t>
            </a:r>
          </a:p>
          <a:p>
            <a:r>
              <a:t>• Защита идеи и структуры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Контакты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Автор: Шалбасова Райгуль Сагидулловна</a:t>
            </a:r>
          </a:p>
          <a:p>
            <a:r>
              <a:t>Email: classic-ar@mail.ru</a:t>
            </a:r>
          </a:p>
          <a:p>
            <a:r>
              <a:t>Город: Алматы</a:t>
            </a:r>
          </a:p>
          <a:p>
            <a:r>
              <a:t>Instagram: @stom.alm24</a:t>
            </a:r>
          </a:p>
          <a:p>
            <a:r>
              <a:t>Проект: One365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